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26" r:id="rId88"/>
    <p:sldId id="327" r:id="rId89"/>
    <p:sldId id="331" r:id="rId90"/>
    <p:sldId id="332" r:id="rId91"/>
    <p:sldId id="359" r:id="rId92"/>
    <p:sldId id="360" r:id="rId93"/>
    <p:sldId id="361" r:id="rId94"/>
    <p:sldId id="362" r:id="rId95"/>
    <p:sldId id="338" r:id="rId96"/>
    <p:sldId id="339" r:id="rId97"/>
    <p:sldId id="363" r:id="rId98"/>
    <p:sldId id="364" r:id="rId99"/>
    <p:sldId id="365" r:id="rId100"/>
    <p:sldId id="366" r:id="rId101"/>
    <p:sldId id="283" r:id="rId102"/>
    <p:sldId id="284" r:id="rId103"/>
    <p:sldId id="286" r:id="rId104"/>
    <p:sldId id="287" r:id="rId105"/>
    <p:sldId id="288" r:id="rId106"/>
    <p:sldId id="289" r:id="rId107"/>
    <p:sldId id="290" r:id="rId108"/>
    <p:sldId id="291" r:id="rId109"/>
    <p:sldId id="302" r:id="rId110"/>
    <p:sldId id="303" r:id="rId111"/>
    <p:sldId id="281" r:id="rId112"/>
  </p:sldIdLst>
  <p:sldSz cx="2328863" cy="5572125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Gulim" panose="020B0600000101010101" pitchFamily="34" charset="-127"/>
      <p:regular r:id="rId118"/>
    </p:embeddedFont>
    <p:embeddedFont>
      <p:font typeface="Helvetica Neue" panose="02000503000000020004" pitchFamily="2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3"/>
    <p:restoredTop sz="94719"/>
  </p:normalViewPr>
  <p:slideViewPr>
    <p:cSldViewPr snapToGrid="0" showGuides="1">
      <p:cViewPr>
        <p:scale>
          <a:sx n="214" d="100"/>
          <a:sy n="214" d="100"/>
        </p:scale>
        <p:origin x="1368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3.xml"/><Relationship Id="rId5" Type="http://schemas.openxmlformats.org/officeDocument/2006/relationships/slide" Target="slide7.xml"/><Relationship Id="rId10" Type="http://schemas.openxmlformats.org/officeDocument/2006/relationships/slide" Target="slide101.xml"/><Relationship Id="rId4" Type="http://schemas.openxmlformats.org/officeDocument/2006/relationships/slide" Target="slide5.xml"/><Relationship Id="rId9" Type="http://schemas.openxmlformats.org/officeDocument/2006/relationships/slide" Target="slide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0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0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7" Type="http://schemas.openxmlformats.org/officeDocument/2006/relationships/slide" Target="slide9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91.xml"/><Relationship Id="rId4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23.11.15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49081784"/>
              </p:ext>
            </p:extLst>
          </p:nvPr>
        </p:nvGraphicFramePr>
        <p:xfrm>
          <a:off x="0" y="2391489"/>
          <a:ext cx="2328875" cy="28607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ENG CROSSBLEED START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#1 ENGBLEED 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#2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ENG START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thrust lever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90853"/>
              </p:ext>
            </p:extLst>
          </p:nvPr>
        </p:nvGraphicFramePr>
        <p:xfrm>
          <a:off x="-12" y="9491"/>
          <a:ext cx="2328875" cy="234045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STARTING with GND AIR SOURCE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#1 ENG </a:t>
                      </a:r>
                      <a:r>
                        <a:rPr lang="ko-KR" altLang="en-US" sz="800" dirty="0"/>
                        <a:t>먼저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우측에 </a:t>
                      </a:r>
                      <a:r>
                        <a:rPr lang="en-US" altLang="ko-KR" sz="800" dirty="0"/>
                        <a:t>AIR CART, GPU </a:t>
                      </a:r>
                      <a:r>
                        <a:rPr lang="ko-KR" altLang="en-US" sz="800" dirty="0"/>
                        <a:t>연결됨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1511823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27156672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38712817"/>
              </p:ext>
            </p:extLst>
          </p:nvPr>
        </p:nvGraphicFramePr>
        <p:xfrm>
          <a:off x="98101" y="156014"/>
          <a:ext cx="2132650" cy="432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696366"/>
              </p:ext>
            </p:extLst>
          </p:nvPr>
        </p:nvGraphicFramePr>
        <p:xfrm>
          <a:off x="185895" y="463043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07755738"/>
              </p:ext>
            </p:extLst>
          </p:nvPr>
        </p:nvGraphicFramePr>
        <p:xfrm>
          <a:off x="0" y="0"/>
          <a:ext cx="2328875" cy="27235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Anti-ice </a:t>
                      </a:r>
                      <a:r>
                        <a:rPr lang="ko-KR" altLang="en-US" sz="800" dirty="0"/>
                        <a:t>필요시 </a:t>
                      </a:r>
                      <a:r>
                        <a:rPr lang="ko-KR" altLang="en-US" sz="800" dirty="0" err="1"/>
                        <a:t>이륙전</a:t>
                      </a:r>
                      <a:r>
                        <a:rPr lang="ko-KR" altLang="en-US" sz="800" dirty="0"/>
                        <a:t> 수행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불필요시 </a:t>
                      </a:r>
                      <a:r>
                        <a:rPr lang="ko-KR" altLang="en-US" sz="800" dirty="0" err="1"/>
                        <a:t>시동후</a:t>
                      </a:r>
                      <a:r>
                        <a:rPr lang="ko-KR" altLang="en-US" sz="800" dirty="0"/>
                        <a:t>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12390"/>
              </p:ext>
            </p:extLst>
          </p:nvPr>
        </p:nvGraphicFramePr>
        <p:xfrm>
          <a:off x="-12" y="2720696"/>
          <a:ext cx="2328875" cy="24912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AFTER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ENG Fail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/>
                        <a:t>FE+1500ft or Obstacle CLR</a:t>
                      </a:r>
                      <a:r>
                        <a:rPr lang="ko-KR" altLang="en-US" sz="800" dirty="0"/>
                        <a:t>후 수행하라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N1, Climb Thrust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No Bleed L/D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311210325"/>
              </p:ext>
            </p:extLst>
          </p:nvPr>
        </p:nvGraphicFramePr>
        <p:xfrm>
          <a:off x="0" y="0"/>
          <a:ext cx="2328875" cy="297893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LANDING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GA Thrust </a:t>
                      </a:r>
                      <a:r>
                        <a:rPr lang="ko-KR" altLang="en-US" sz="800" dirty="0"/>
                        <a:t>추가 필요시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10000ft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이하에서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이하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814998136"/>
              </p:ext>
            </p:extLst>
          </p:nvPr>
        </p:nvGraphicFramePr>
        <p:xfrm>
          <a:off x="0" y="1892739"/>
          <a:ext cx="2328875" cy="30078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AIR CART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APU </a:t>
                      </a:r>
                      <a:r>
                        <a:rPr lang="ko-KR" altLang="en-US" sz="800" dirty="0"/>
                        <a:t>부작동시 </a:t>
                      </a:r>
                      <a:r>
                        <a:rPr lang="en-US" altLang="ko-KR" sz="800" dirty="0"/>
                        <a:t>AIR CART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PACK</a:t>
                      </a:r>
                      <a:r>
                        <a:rPr lang="ko-KR" altLang="en-US" sz="800" dirty="0"/>
                        <a:t>과 시동을 위해 사용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는 외부 </a:t>
                      </a:r>
                      <a:r>
                        <a:rPr lang="en-US" altLang="ko-KR" sz="800" dirty="0"/>
                        <a:t>BLEED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AIR</a:t>
                      </a:r>
                      <a:r>
                        <a:rPr lang="ko-KR" altLang="en-US" sz="800" dirty="0"/>
                        <a:t>의 역할을 함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283027"/>
              </p:ext>
            </p:extLst>
          </p:nvPr>
        </p:nvGraphicFramePr>
        <p:xfrm>
          <a:off x="-12" y="9491"/>
          <a:ext cx="2328875" cy="1631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CONDITIONED AIR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공항 요구로 </a:t>
                      </a:r>
                      <a:r>
                        <a:rPr lang="en-US" altLang="ko-KR" sz="800" dirty="0"/>
                        <a:t>APU OFF</a:t>
                      </a:r>
                      <a:r>
                        <a:rPr lang="ko-KR" altLang="en-US" sz="800" dirty="0"/>
                        <a:t>후 기내 온도 조절을 위한 방법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와는 다르며 단순 에어컨 기능만 함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후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27838</TotalTime>
  <Words>22331</Words>
  <Application>Microsoft Macintosh PowerPoint</Application>
  <PresentationFormat>사용자 지정</PresentationFormat>
  <Paragraphs>5986</Paragraphs>
  <Slides>111</Slides>
  <Notes>109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Wingdings</vt:lpstr>
      <vt:lpstr>Britannic Bold</vt:lpstr>
      <vt:lpstr>Gulim</vt:lpstr>
      <vt:lpstr>Helvetica Neue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190</cp:revision>
  <dcterms:created xsi:type="dcterms:W3CDTF">2022-05-17T08:00:10Z</dcterms:created>
  <dcterms:modified xsi:type="dcterms:W3CDTF">2023-11-15T05:04:51Z</dcterms:modified>
</cp:coreProperties>
</file>